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3779" autoAdjust="0"/>
  </p:normalViewPr>
  <p:slideViewPr>
    <p:cSldViewPr snapToGrid="0">
      <p:cViewPr>
        <p:scale>
          <a:sx n="62" d="100"/>
          <a:sy n="62" d="100"/>
        </p:scale>
        <p:origin x="-8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94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0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7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06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956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81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2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232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613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4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0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979D6-15AD-4B2B-9167-603081117B2B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4627A-C380-4D0F-8BAF-AC4AB918B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8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7122" y="31484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Брошь «Сова»,</a:t>
            </a:r>
            <a:br>
              <a:rPr lang="ru-RU" dirty="0" smtClean="0"/>
            </a:br>
            <a:r>
              <a:rPr lang="ru-RU" dirty="0" smtClean="0"/>
              <a:t>выполненная в технике «ткачество»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500" y="2702441"/>
            <a:ext cx="2873828" cy="377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39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Снятие сотканного полотна с рамки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21" y="1690688"/>
            <a:ext cx="3075709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248" y="1690688"/>
            <a:ext cx="35445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10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Оформление броши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247" y="1690688"/>
            <a:ext cx="3253840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630" y="1690688"/>
            <a:ext cx="329516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9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Тканые броши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354" y="1825624"/>
            <a:ext cx="5652010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94" y="1945965"/>
            <a:ext cx="2356908" cy="41106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117" y="1945965"/>
            <a:ext cx="2825090" cy="411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3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Изготовление рамки для ткачества из картона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1950309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Снование нитей основы на раме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214937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Ткачество полотняным переплетением начинается с нижней стороны рамки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25" y="1814336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028" y="1814335"/>
            <a:ext cx="3192639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0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Ткачество одноцветного полотна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47158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Узор «змейка»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1191742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Узор «цепочка»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209537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Узор «тропки-дорожки»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939" y="1690688"/>
            <a:ext cx="3328105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280" y="1690688"/>
            <a:ext cx="322752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Узор «цветочек»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289505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51</Words>
  <Application>Microsoft Office PowerPoint</Application>
  <PresentationFormat>Произвольный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Брошь «Сова», выполненная в технике «ткачество»</vt:lpstr>
      <vt:lpstr>Изготовление рамки для ткачества из картона</vt:lpstr>
      <vt:lpstr>Снование нитей основы на раме</vt:lpstr>
      <vt:lpstr>Ткачество полотняным переплетением начинается с нижней стороны рамки</vt:lpstr>
      <vt:lpstr>Ткачество одноцветного полотна</vt:lpstr>
      <vt:lpstr>Узор «змейка»</vt:lpstr>
      <vt:lpstr>Узор «цепочка»</vt:lpstr>
      <vt:lpstr>Узор «тропки-дорожки»</vt:lpstr>
      <vt:lpstr>Узор «цветочек»</vt:lpstr>
      <vt:lpstr>Снятие сотканного полотна с рамки</vt:lpstr>
      <vt:lpstr>Оформление броши</vt:lpstr>
      <vt:lpstr>Тканые броши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Брошь «Сова», выполненная в технике «ткачесто»</dc:title>
  <dc:creator>Ch15021</dc:creator>
  <cp:lastModifiedBy>ЦДТ</cp:lastModifiedBy>
  <cp:revision>4</cp:revision>
  <dcterms:created xsi:type="dcterms:W3CDTF">2023-03-24T15:05:55Z</dcterms:created>
  <dcterms:modified xsi:type="dcterms:W3CDTF">2023-10-23T13:21:32Z</dcterms:modified>
</cp:coreProperties>
</file>